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9" r:id="rId1"/>
  </p:sldMasterIdLst>
  <p:sldIdLst>
    <p:sldId id="268" r:id="rId2"/>
    <p:sldId id="257" r:id="rId3"/>
    <p:sldId id="269" r:id="rId4"/>
    <p:sldId id="279" r:id="rId5"/>
    <p:sldId id="280" r:id="rId6"/>
    <p:sldId id="283" r:id="rId7"/>
    <p:sldId id="274" r:id="rId8"/>
    <p:sldId id="281" r:id="rId9"/>
    <p:sldId id="282" r:id="rId10"/>
    <p:sldId id="275" r:id="rId11"/>
    <p:sldId id="276" r:id="rId12"/>
    <p:sldId id="277" r:id="rId13"/>
    <p:sldId id="278" r:id="rId14"/>
    <p:sldId id="271" r:id="rId15"/>
    <p:sldId id="272" r:id="rId16"/>
    <p:sldId id="273"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CC00CC"/>
    <a:srgbClr val="FF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p:scale>
          <a:sx n="50" d="100"/>
          <a:sy n="50" d="100"/>
        </p:scale>
        <p:origin x="-852" y="-51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638610537"/>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153792674"/>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926082342"/>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740479896"/>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981199377"/>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784111108"/>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pPr/>
              <a:t>‹#›</a:t>
            </a:fld>
            <a:endParaRPr lang="en-US" dirty="0"/>
          </a:p>
        </p:txBody>
      </p:sp>
    </p:spTree>
    <p:extLst>
      <p:ext uri="{BB962C8B-B14F-4D97-AF65-F5344CB8AC3E}">
        <p14:creationId xmlns:p14="http://schemas.microsoft.com/office/powerpoint/2010/main" xmlns="" val="2406389779"/>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696585585"/>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416484960"/>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058713149"/>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pPr/>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pPr/>
              <a:t>‹#›</a:t>
            </a:fld>
            <a:endParaRPr lang="en-US" dirty="0"/>
          </a:p>
        </p:txBody>
      </p:sp>
    </p:spTree>
    <p:extLst>
      <p:ext uri="{BB962C8B-B14F-4D97-AF65-F5344CB8AC3E}">
        <p14:creationId xmlns:p14="http://schemas.microsoft.com/office/powerpoint/2010/main" xmlns="" val="4241357408"/>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709120913"/>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428849058"/>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990486938"/>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pPr/>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xmlns="" val="2390454524"/>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6/19/2021</a:t>
            </a:fld>
            <a:endParaRPr lang="en-US" dirty="0"/>
          </a:p>
        </p:txBody>
      </p:sp>
    </p:spTree>
    <p:extLst>
      <p:ext uri="{BB962C8B-B14F-4D97-AF65-F5344CB8AC3E}">
        <p14:creationId xmlns:p14="http://schemas.microsoft.com/office/powerpoint/2010/main" xmlns="" val="3443976706"/>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6/19/2021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90617534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xmlns="" val="0"/>
              </a:ext>
            </a:extLst>
          </a:blip>
          <a:srcRect l="13268" t="22745" r="18758" b="21307"/>
          <a:stretch/>
        </p:blipFill>
        <p:spPr>
          <a:xfrm>
            <a:off x="10655044" y="12313"/>
            <a:ext cx="1526168" cy="1256154"/>
          </a:xfrm>
          <a:prstGeom prst="rect">
            <a:avLst/>
          </a:prstGeom>
        </p:spPr>
      </p:pic>
      <p:pic>
        <p:nvPicPr>
          <p:cNvPr id="15" name="Picture 14"/>
          <p:cNvPicPr>
            <a:picLocks noChangeAspect="1"/>
          </p:cNvPicPr>
          <p:nvPr/>
        </p:nvPicPr>
        <p:blipFill rotWithShape="1">
          <a:blip r:embed="rId3">
            <a:extLst>
              <a:ext uri="{BEBA8EAE-BF5A-486C-A8C5-ECC9F3942E4B}">
                <a14:imgProps xmlns:a14="http://schemas.microsoft.com/office/drawing/2010/main" xmlns="">
                  <a14:imgLayer r:embed="rId6">
                    <a14:imgEffect>
                      <a14:backgroundRemoval t="800" b="95200" l="25760" r="68640">
                        <a14:foregroundMark x1="46400" y1="44533" x2="46400" y2="44533"/>
                        <a14:foregroundMark x1="48000" y1="55733" x2="48000" y2="55733"/>
                        <a14:foregroundMark x1="48000" y1="46933" x2="48000" y2="46933"/>
                        <a14:foregroundMark x1="27200" y1="42667" x2="27200" y2="42667"/>
                        <a14:foregroundMark x1="52320" y1="87200" x2="52320" y2="87200"/>
                        <a14:foregroundMark x1="60800" y1="87200" x2="60800" y2="87200"/>
                        <a14:foregroundMark x1="49760" y1="60000" x2="49760" y2="60000"/>
                        <a14:foregroundMark x1="45920" y1="81867" x2="45920" y2="81867"/>
                        <a14:foregroundMark x1="49920" y1="80267" x2="49920" y2="80267"/>
                        <a14:foregroundMark x1="45920" y1="80000" x2="45920" y2="80000"/>
                        <a14:foregroundMark x1="45600" y1="41333" x2="45600" y2="41333"/>
                        <a14:foregroundMark x1="46080" y1="38933" x2="46080" y2="38933"/>
                        <a14:foregroundMark x1="40160" y1="22400" x2="40160" y2="22400"/>
                      </a14:backgroundRemoval>
                    </a14:imgEffect>
                  </a14:imgLayer>
                </a14:imgProps>
              </a:ext>
              <a:ext uri="{28A0092B-C50C-407E-A947-70E740481C1C}">
                <a14:useLocalDpi xmlns:a14="http://schemas.microsoft.com/office/drawing/2010/main" xmlns="" val="0"/>
              </a:ext>
            </a:extLst>
          </a:blip>
          <a:srcRect l="24249" r="28315"/>
          <a:stretch/>
        </p:blipFill>
        <p:spPr>
          <a:xfrm>
            <a:off x="9083561" y="2936927"/>
            <a:ext cx="3282985" cy="415258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806122" y="2751293"/>
            <a:ext cx="6293950" cy="1593505"/>
          </a:xfrm>
          <a:prstGeom prst="rect">
            <a:avLst/>
          </a:prstGeom>
        </p:spPr>
      </p:pic>
      <p:sp>
        <p:nvSpPr>
          <p:cNvPr id="9" name="TextBox 8"/>
          <p:cNvSpPr txBox="1"/>
          <p:nvPr/>
        </p:nvSpPr>
        <p:spPr>
          <a:xfrm>
            <a:off x="3657584" y="1785190"/>
            <a:ext cx="4031673" cy="769441"/>
          </a:xfrm>
          <a:prstGeom prst="rect">
            <a:avLst/>
          </a:prstGeom>
          <a:noFill/>
        </p:spPr>
        <p:txBody>
          <a:bodyPr wrap="square" rtlCol="0">
            <a:spAutoFit/>
          </a:bodyPr>
          <a:lstStyle/>
          <a:p>
            <a:r>
              <a:rPr lang="en-US" sz="4400" dirty="0" smtClean="0">
                <a:solidFill>
                  <a:srgbClr val="CC00CC"/>
                </a:solidFill>
                <a:latin typeface="Showcard Gothic" pitchFamily="82" charset="0"/>
              </a:rPr>
              <a:t>Welcome  To</a:t>
            </a:r>
            <a:endParaRPr lang="en-US" sz="5000" dirty="0">
              <a:solidFill>
                <a:srgbClr val="CC00CC"/>
              </a:solidFill>
              <a:latin typeface="Showcard Gothic" pitchFamily="82" charset="0"/>
            </a:endParaRPr>
          </a:p>
        </p:txBody>
      </p:sp>
      <p:pic>
        <p:nvPicPr>
          <p:cNvPr id="12" name="Picture 11" descr="logo.png"/>
          <p:cNvPicPr>
            <a:picLocks noChangeAspect="1"/>
          </p:cNvPicPr>
          <p:nvPr/>
        </p:nvPicPr>
        <p:blipFill>
          <a:blip r:embed="rId8"/>
          <a:stretch>
            <a:fillRect/>
          </a:stretch>
        </p:blipFill>
        <p:spPr>
          <a:xfrm>
            <a:off x="4815436" y="2663606"/>
            <a:ext cx="1577137" cy="1791910"/>
          </a:xfrm>
          <a:prstGeom prst="rect">
            <a:avLst/>
          </a:prstGeom>
        </p:spPr>
      </p:pic>
      <p:sp>
        <p:nvSpPr>
          <p:cNvPr id="13" name="TextBox 12"/>
          <p:cNvSpPr txBox="1"/>
          <p:nvPr/>
        </p:nvSpPr>
        <p:spPr>
          <a:xfrm>
            <a:off x="4607290" y="4650009"/>
            <a:ext cx="1968552" cy="307777"/>
          </a:xfrm>
          <a:prstGeom prst="rect">
            <a:avLst/>
          </a:prstGeom>
          <a:noFill/>
        </p:spPr>
        <p:txBody>
          <a:bodyPr wrap="none" rtlCol="0">
            <a:spAutoFit/>
          </a:bodyPr>
          <a:lstStyle/>
          <a:p>
            <a:r>
              <a:rPr lang="en-US" sz="1400" dirty="0" smtClean="0">
                <a:solidFill>
                  <a:srgbClr val="FF3399"/>
                </a:solidFill>
              </a:rPr>
              <a:t>A new world of fitness</a:t>
            </a:r>
            <a:endParaRPr lang="en-US" sz="1400" dirty="0">
              <a:solidFill>
                <a:srgbClr val="FF3399"/>
              </a:solidFill>
            </a:endParaRPr>
          </a:p>
        </p:txBody>
      </p:sp>
    </p:spTree>
    <p:extLst>
      <p:ext uri="{BB962C8B-B14F-4D97-AF65-F5344CB8AC3E}">
        <p14:creationId xmlns:p14="http://schemas.microsoft.com/office/powerpoint/2010/main" xmlns="" val="3350479774"/>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par>
                                <p:cTn id="10" presetID="31" presetClass="entr" presetSubtype="0" fill="hold" nodeType="withEffect">
                                  <p:stCondLst>
                                    <p:cond delay="0"/>
                                  </p:stCondLst>
                                  <p:iterate type="lt">
                                    <p:tmPct val="5000"/>
                                  </p:iterate>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500"/>
                            </p:stCondLst>
                            <p:childTnLst>
                              <p:par>
                                <p:cTn id="21" presetID="35" presetClass="path" presetSubtype="0" accel="50000" decel="50000" fill="hold" nodeType="afterEffect">
                                  <p:stCondLst>
                                    <p:cond delay="500"/>
                                  </p:stCondLst>
                                  <p:childTnLst>
                                    <p:animMotion origin="layout" path="M 0 0  L -0.25 0  E" pathEditMode="relative" ptsTypes="">
                                      <p:cBhvr>
                                        <p:cTn id="22" dur="2000" fill="hold"/>
                                        <p:tgtEl>
                                          <p:spTgt spid="12"/>
                                        </p:tgtEl>
                                        <p:attrNameLst>
                                          <p:attrName>ppt_x</p:attrName>
                                          <p:attrName>ppt_y</p:attrName>
                                        </p:attrNameLst>
                                      </p:cBhvr>
                                    </p:animMotion>
                                  </p:childTnLst>
                                </p:cTn>
                              </p:par>
                              <p:par>
                                <p:cTn id="23" presetID="22" presetClass="entr" presetSubtype="2"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2000"/>
                                        <p:tgtEl>
                                          <p:spTgt spid="10"/>
                                        </p:tgtEl>
                                      </p:cBhvr>
                                    </p:animEffect>
                                  </p:childTnLst>
                                </p:cTn>
                              </p:par>
                              <p:par>
                                <p:cTn id="26" presetID="63" presetClass="path" presetSubtype="0" accel="50000" decel="50000" fill="hold" nodeType="withEffect">
                                  <p:stCondLst>
                                    <p:cond delay="500"/>
                                  </p:stCondLst>
                                  <p:childTnLst>
                                    <p:animMotion origin="layout" path="M 0.01679 -1.11111E-6 L 0.26705 -1.11111E-6 " pathEditMode="relative" rAng="0" ptsTypes="AA">
                                      <p:cBhvr>
                                        <p:cTn id="27" dur="2000" fill="hold"/>
                                        <p:tgtEl>
                                          <p:spTgt spid="10"/>
                                        </p:tgtEl>
                                        <p:attrNameLst>
                                          <p:attrName>ppt_x</p:attrName>
                                          <p:attrName>ppt_y</p:attrName>
                                        </p:attrNameLst>
                                      </p:cBhvr>
                                      <p:rCtr x="125" y="0"/>
                                    </p:animMotion>
                                  </p:childTnLst>
                                </p:cTn>
                              </p:par>
                              <p:par>
                                <p:cTn id="28" presetID="10" presetClass="exit" presetSubtype="0" fill="hold" nodeType="withEffect">
                                  <p:stCondLst>
                                    <p:cond delay="2000"/>
                                  </p:stCondLst>
                                  <p:childTnLst>
                                    <p:animEffect transition="out" filter="fade">
                                      <p:cBhvr>
                                        <p:cTn id="29" dur="1000"/>
                                        <p:tgtEl>
                                          <p:spTgt spid="12"/>
                                        </p:tgtEl>
                                      </p:cBhvr>
                                    </p:animEffect>
                                    <p:set>
                                      <p:cBhvr>
                                        <p:cTn id="30" dur="1" fill="hold">
                                          <p:stCondLst>
                                            <p:cond delay="999"/>
                                          </p:stCondLst>
                                        </p:cTn>
                                        <p:tgtEl>
                                          <p:spTgt spid="12"/>
                                        </p:tgtEl>
                                        <p:attrNameLst>
                                          <p:attrName>style.visibility</p:attrName>
                                        </p:attrNameLst>
                                      </p:cBhvr>
                                      <p:to>
                                        <p:strVal val="hidden"/>
                                      </p:to>
                                    </p:set>
                                  </p:childTnLst>
                                </p:cTn>
                              </p:par>
                            </p:childTnLst>
                          </p:cTn>
                        </p:par>
                        <p:par>
                          <p:cTn id="31" fill="hold">
                            <p:stCondLst>
                              <p:cond delay="4500"/>
                            </p:stCondLst>
                            <p:childTnLst>
                              <p:par>
                                <p:cTn id="32" presetID="1" presetClass="entr" presetSubtype="0" fill="hold" grpId="0" nodeType="afterEffect">
                                  <p:stCondLst>
                                    <p:cond delay="100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456" y="1352460"/>
            <a:ext cx="7766936" cy="1096899"/>
          </a:xfrm>
        </p:spPr>
        <p:txBody>
          <a:bodyPr/>
          <a:lstStyle/>
          <a:p>
            <a:pPr algn="l"/>
            <a:r>
              <a:rPr lang="en-US" b="1" dirty="0" smtClean="0">
                <a:solidFill>
                  <a:schemeClr val="tx1"/>
                </a:solidFill>
              </a:rPr>
              <a:t>You can simply find the exercise tutorials on this page.</a:t>
            </a:r>
            <a:endParaRPr lang="en-US" b="1" dirty="0">
              <a:solidFill>
                <a:schemeClr val="tx1"/>
              </a:solidFill>
            </a:endParaRPr>
          </a:p>
        </p:txBody>
      </p:sp>
      <p:sp>
        <p:nvSpPr>
          <p:cNvPr id="5" name="Title 1"/>
          <p:cNvSpPr txBox="1">
            <a:spLocks/>
          </p:cNvSpPr>
          <p:nvPr/>
        </p:nvSpPr>
        <p:spPr>
          <a:xfrm>
            <a:off x="1088613" y="303081"/>
            <a:ext cx="4092987"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70C0"/>
                </a:solidFill>
                <a:latin typeface="Algerian" panose="04020705040A02060702" pitchFamily="82" charset="0"/>
              </a:rPr>
              <a:t>EXERCISE </a:t>
            </a:r>
            <a:endParaRPr lang="en-US" sz="48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7555" y="4791084"/>
            <a:ext cx="4338919" cy="196922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706473" y="4791080"/>
            <a:ext cx="3896523" cy="1820718"/>
          </a:xfrm>
          <a:prstGeom prst="rect">
            <a:avLst/>
          </a:prstGeom>
        </p:spPr>
      </p:pic>
    </p:spTree>
    <p:extLst>
      <p:ext uri="{BB962C8B-B14F-4D97-AF65-F5344CB8AC3E}">
        <p14:creationId xmlns:p14="http://schemas.microsoft.com/office/powerpoint/2010/main" xmlns="" val="3385608151"/>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456" y="1352460"/>
            <a:ext cx="7766936" cy="1096899"/>
          </a:xfrm>
        </p:spPr>
        <p:txBody>
          <a:bodyPr/>
          <a:lstStyle/>
          <a:p>
            <a:pPr algn="l"/>
            <a:r>
              <a:rPr lang="en-US" b="1" dirty="0" smtClean="0">
                <a:solidFill>
                  <a:schemeClr val="tx1"/>
                </a:solidFill>
              </a:rPr>
              <a:t>Our website has a store for premium users and you will get lot of </a:t>
            </a:r>
            <a:r>
              <a:rPr lang="en-US" b="1" dirty="0" err="1" smtClean="0">
                <a:solidFill>
                  <a:schemeClr val="tx1"/>
                </a:solidFill>
              </a:rPr>
              <a:t>eGift</a:t>
            </a:r>
            <a:r>
              <a:rPr lang="en-US" b="1" dirty="0" smtClean="0">
                <a:solidFill>
                  <a:schemeClr val="tx1"/>
                </a:solidFill>
              </a:rPr>
              <a:t> card for shopping  and purchasing our plans.</a:t>
            </a:r>
            <a:endParaRPr lang="en-US" b="1" dirty="0">
              <a:solidFill>
                <a:schemeClr val="tx1"/>
              </a:solidFill>
            </a:endParaRPr>
          </a:p>
        </p:txBody>
      </p:sp>
      <p:sp>
        <p:nvSpPr>
          <p:cNvPr id="5" name="Title 1"/>
          <p:cNvSpPr txBox="1">
            <a:spLocks/>
          </p:cNvSpPr>
          <p:nvPr/>
        </p:nvSpPr>
        <p:spPr>
          <a:xfrm>
            <a:off x="2034990" y="490909"/>
            <a:ext cx="2868705"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70C0"/>
                </a:solidFill>
                <a:latin typeface="Algerian" panose="04020705040A02060702" pitchFamily="82" charset="0"/>
              </a:rPr>
              <a:t>STORE</a:t>
            </a:r>
            <a:endParaRPr lang="en-US" sz="48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xmlns="" val="0"/>
              </a:ext>
            </a:extLst>
          </a:blip>
          <a:srcRect t="8196"/>
          <a:stretch/>
        </p:blipFill>
        <p:spPr>
          <a:xfrm>
            <a:off x="435568" y="2936091"/>
            <a:ext cx="7094787" cy="3267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3561198264"/>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456" y="1352460"/>
            <a:ext cx="7766936" cy="1096899"/>
          </a:xfrm>
        </p:spPr>
        <p:txBody>
          <a:bodyPr/>
          <a:lstStyle/>
          <a:p>
            <a:pPr algn="l"/>
            <a:endParaRPr lang="en-US" b="1" dirty="0">
              <a:solidFill>
                <a:schemeClr val="tx1"/>
              </a:solidFill>
            </a:endParaRPr>
          </a:p>
        </p:txBody>
      </p:sp>
      <p:sp>
        <p:nvSpPr>
          <p:cNvPr id="5" name="Title 1"/>
          <p:cNvSpPr txBox="1">
            <a:spLocks/>
          </p:cNvSpPr>
          <p:nvPr/>
        </p:nvSpPr>
        <p:spPr>
          <a:xfrm>
            <a:off x="1088616" y="434188"/>
            <a:ext cx="7517505" cy="673720"/>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u="sng" dirty="0" smtClean="0">
                <a:solidFill>
                  <a:srgbClr val="0070C0"/>
                </a:solidFill>
                <a:latin typeface="Algerian" panose="04020705040A02060702" pitchFamily="82" charset="0"/>
              </a:rPr>
              <a:t>Frequently ASKED QUESTIONS </a:t>
            </a:r>
            <a:endParaRPr lang="en-US" sz="36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xmlns="" val="0"/>
              </a:ext>
            </a:extLst>
          </a:blip>
          <a:srcRect l="3425" t="9715"/>
          <a:stretch/>
        </p:blipFill>
        <p:spPr>
          <a:xfrm>
            <a:off x="448235" y="2981259"/>
            <a:ext cx="8157884" cy="37465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010846375"/>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456" y="1352460"/>
            <a:ext cx="7766936" cy="1096899"/>
          </a:xfrm>
        </p:spPr>
        <p:txBody>
          <a:bodyPr/>
          <a:lstStyle/>
          <a:p>
            <a:endParaRPr lang="en-US" b="1" dirty="0">
              <a:solidFill>
                <a:schemeClr val="tx1"/>
              </a:solidFill>
            </a:endParaRPr>
          </a:p>
        </p:txBody>
      </p:sp>
      <p:sp>
        <p:nvSpPr>
          <p:cNvPr id="5" name="Title 1"/>
          <p:cNvSpPr txBox="1">
            <a:spLocks/>
          </p:cNvSpPr>
          <p:nvPr/>
        </p:nvSpPr>
        <p:spPr>
          <a:xfrm>
            <a:off x="1106543" y="505134"/>
            <a:ext cx="5079104"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solidFill>
                  <a:srgbClr val="0070C0"/>
                </a:solidFill>
                <a:latin typeface="Algerian" panose="04020705040A02060702" pitchFamily="82" charset="0"/>
              </a:rPr>
              <a:t>USER PROFILE</a:t>
            </a:r>
            <a:endParaRPr lang="en-US" sz="48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xmlns="" val="0"/>
              </a:ext>
            </a:extLst>
          </a:blip>
          <a:srcRect l="4496" t="21677" r="2017" b="7084"/>
          <a:stretch/>
        </p:blipFill>
        <p:spPr>
          <a:xfrm>
            <a:off x="466165" y="3286947"/>
            <a:ext cx="8310283" cy="3164541"/>
          </a:xfrm>
          <a:prstGeom prst="roundRect">
            <a:avLst>
              <a:gd name="adj" fmla="val 4167"/>
            </a:avLst>
          </a:prstGeom>
          <a:solidFill>
            <a:srgbClr val="FFFFFF"/>
          </a:solidFill>
          <a:ln w="76200" cap="sq">
            <a:solidFill>
              <a:schemeClr val="accent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xmlns="" val="725370127"/>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7151" y="1821857"/>
            <a:ext cx="7766936" cy="1096899"/>
          </a:xfrm>
        </p:spPr>
        <p:txBody>
          <a:bodyPr>
            <a:normAutofit lnSpcReduction="10000"/>
          </a:bodyPr>
          <a:lstStyle/>
          <a:p>
            <a:pPr algn="l"/>
            <a:r>
              <a:rPr lang="en-US" b="1" dirty="0">
                <a:solidFill>
                  <a:schemeClr val="tx1"/>
                </a:solidFill>
              </a:rPr>
              <a:t>Fitness Care has a lot of content and powerful features to help you find, organize, and schedule it all. Use the following tutorials to quickly get the most out of the website, so you can stay focused on your fitness and wellness.</a:t>
            </a:r>
          </a:p>
        </p:txBody>
      </p:sp>
      <p:sp>
        <p:nvSpPr>
          <p:cNvPr id="5" name="Title 1"/>
          <p:cNvSpPr txBox="1">
            <a:spLocks/>
          </p:cNvSpPr>
          <p:nvPr/>
        </p:nvSpPr>
        <p:spPr>
          <a:xfrm>
            <a:off x="2074731" y="509269"/>
            <a:ext cx="3765176"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u="sng" dirty="0" smtClean="0">
                <a:solidFill>
                  <a:srgbClr val="0070C0"/>
                </a:solidFill>
                <a:latin typeface="Algerian" panose="04020705040A02060702" pitchFamily="82" charset="0"/>
              </a:rPr>
              <a:t>TUTORIALS</a:t>
            </a:r>
            <a:endParaRPr lang="en-US"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t="23032"/>
          <a:stretch/>
        </p:blipFill>
        <p:spPr>
          <a:xfrm>
            <a:off x="403413" y="3426513"/>
            <a:ext cx="8633011" cy="3207399"/>
          </a:xfrm>
          <a:prstGeom prst="snip2DiagRect">
            <a:avLst>
              <a:gd name="adj1" fmla="val 0"/>
              <a:gd name="adj2" fmla="val 22719"/>
            </a:avLst>
          </a:prstGeom>
          <a:solidFill>
            <a:srgbClr val="FFFFFF">
              <a:shade val="85000"/>
            </a:srgbClr>
          </a:solidFill>
          <a:ln w="88900" cap="sq">
            <a:solidFill>
              <a:schemeClr val="accent1"/>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rotWithShape="1">
          <a:blip r:embed="rId4">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spTree>
    <p:extLst>
      <p:ext uri="{BB962C8B-B14F-4D97-AF65-F5344CB8AC3E}">
        <p14:creationId xmlns:p14="http://schemas.microsoft.com/office/powerpoint/2010/main" xmlns="" val="719953211"/>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0280" y="2329614"/>
            <a:ext cx="7766936" cy="1096899"/>
          </a:xfrm>
        </p:spPr>
        <p:txBody>
          <a:bodyPr/>
          <a:lstStyle/>
          <a:p>
            <a:r>
              <a:rPr lang="en-US" b="1" dirty="0" smtClean="0">
                <a:solidFill>
                  <a:schemeClr val="tx1"/>
                </a:solidFill>
              </a:rPr>
              <a:t>Yoga se hi hoga.</a:t>
            </a:r>
          </a:p>
          <a:p>
            <a:endParaRPr lang="en-US" b="1" dirty="0">
              <a:solidFill>
                <a:schemeClr val="tx1"/>
              </a:solidFill>
            </a:endParaRPr>
          </a:p>
        </p:txBody>
      </p:sp>
      <p:sp>
        <p:nvSpPr>
          <p:cNvPr id="5" name="Title 1"/>
          <p:cNvSpPr txBox="1">
            <a:spLocks/>
          </p:cNvSpPr>
          <p:nvPr/>
        </p:nvSpPr>
        <p:spPr>
          <a:xfrm>
            <a:off x="2074731" y="509269"/>
            <a:ext cx="3765176"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smtClean="0">
                <a:solidFill>
                  <a:srgbClr val="0070C0"/>
                </a:solidFill>
                <a:latin typeface="Algerian" panose="04020705040A02060702" pitchFamily="82" charset="0"/>
              </a:rPr>
              <a:t>YOGA</a:t>
            </a:r>
            <a:endParaRPr lang="en-US"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2048" y="4312323"/>
            <a:ext cx="5265669" cy="238392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xmlns="" val="0"/>
              </a:ext>
            </a:extLst>
          </a:blip>
          <a:srcRect b="6141"/>
          <a:stretch/>
        </p:blipFill>
        <p:spPr>
          <a:xfrm>
            <a:off x="4921625" y="3249150"/>
            <a:ext cx="4761635" cy="2090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spTree>
    <p:extLst>
      <p:ext uri="{BB962C8B-B14F-4D97-AF65-F5344CB8AC3E}">
        <p14:creationId xmlns:p14="http://schemas.microsoft.com/office/powerpoint/2010/main" xmlns="" val="302266092"/>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16823" y="2065763"/>
            <a:ext cx="5454040" cy="1096899"/>
          </a:xfrm>
        </p:spPr>
        <p:txBody>
          <a:bodyPr/>
          <a:lstStyle/>
          <a:p>
            <a:r>
              <a:rPr lang="en-US" b="1" dirty="0">
                <a:solidFill>
                  <a:schemeClr val="tx1"/>
                </a:solidFill>
              </a:rPr>
              <a:t>Learn more about how to healthily fuel your body and your life with content from registered dietitians, and certified personal trainers.</a:t>
            </a:r>
          </a:p>
        </p:txBody>
      </p:sp>
      <p:sp>
        <p:nvSpPr>
          <p:cNvPr id="5" name="Title 1"/>
          <p:cNvSpPr txBox="1">
            <a:spLocks/>
          </p:cNvSpPr>
          <p:nvPr/>
        </p:nvSpPr>
        <p:spPr>
          <a:xfrm>
            <a:off x="1918447" y="509269"/>
            <a:ext cx="3921460"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solidFill>
                  <a:srgbClr val="0070C0"/>
                </a:solidFill>
                <a:latin typeface="Algerian" panose="04020705040A02060702" pitchFamily="82" charset="0"/>
              </a:rPr>
              <a:t>MEAL PLANS </a:t>
            </a:r>
            <a:endParaRPr lang="en-US" sz="48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32965" y="3060518"/>
            <a:ext cx="3773867" cy="1698346"/>
          </a:xfrm>
          <a:prstGeom prst="rect">
            <a:avLst/>
          </a:prstGeom>
          <a:ln>
            <a:solidFill>
              <a:schemeClr val="accent1"/>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4128" y="5005232"/>
            <a:ext cx="4417825" cy="1771572"/>
          </a:xfrm>
          <a:prstGeom prst="rect">
            <a:avLst/>
          </a:prstGeom>
          <a:ln>
            <a:solidFill>
              <a:schemeClr val="accent1"/>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251021" y="4909080"/>
            <a:ext cx="4073743" cy="1749236"/>
          </a:xfrm>
          <a:prstGeom prst="rect">
            <a:avLst/>
          </a:prstGeom>
          <a:ln>
            <a:solidFill>
              <a:schemeClr val="accent1"/>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p:cNvPicPr>
            <a:picLocks noChangeAspect="1"/>
          </p:cNvPicPr>
          <p:nvPr/>
        </p:nvPicPr>
        <p:blipFill rotWithShape="1">
          <a:blip r:embed="rId6">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spTree>
    <p:extLst>
      <p:ext uri="{BB962C8B-B14F-4D97-AF65-F5344CB8AC3E}">
        <p14:creationId xmlns:p14="http://schemas.microsoft.com/office/powerpoint/2010/main" xmlns="" val="2359410228"/>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sp>
        <p:nvSpPr>
          <p:cNvPr id="12" name="Rectangle 11"/>
          <p:cNvSpPr/>
          <p:nvPr/>
        </p:nvSpPr>
        <p:spPr>
          <a:xfrm>
            <a:off x="2256374" y="751762"/>
            <a:ext cx="7777865" cy="3785652"/>
          </a:xfrm>
          <a:prstGeom prst="rect">
            <a:avLst/>
          </a:prstGeom>
        </p:spPr>
        <p:txBody>
          <a:bodyPr wrap="square">
            <a:spAutoFit/>
          </a:bodyPr>
          <a:lstStyle/>
          <a:p>
            <a:pPr algn="ctr"/>
            <a:r>
              <a:rPr lang="en-US" sz="12000" dirty="0">
                <a:effectLst>
                  <a:outerShdw blurRad="38100" dist="38100" dir="2700000" algn="tl">
                    <a:srgbClr val="000000">
                      <a:alpha val="43137"/>
                    </a:srgbClr>
                  </a:outerShdw>
                </a:effectLst>
                <a:latin typeface="Algerian" panose="04020705040A02060702" pitchFamily="82" charset="0"/>
              </a:rPr>
              <a:t>T</a:t>
            </a:r>
            <a:r>
              <a:rPr lang="en-US" sz="12000" dirty="0">
                <a:solidFill>
                  <a:srgbClr val="C00000"/>
                </a:solidFill>
                <a:effectLst>
                  <a:outerShdw blurRad="38100" dist="38100" dir="2700000" algn="tl">
                    <a:srgbClr val="000000">
                      <a:alpha val="43137"/>
                    </a:srgbClr>
                  </a:outerShdw>
                </a:effectLst>
                <a:latin typeface="Algerian" panose="04020705040A02060702" pitchFamily="82" charset="0"/>
              </a:rPr>
              <a:t>H</a:t>
            </a:r>
            <a:r>
              <a:rPr lang="en-US" sz="12000" dirty="0">
                <a:solidFill>
                  <a:srgbClr val="00B050"/>
                </a:solidFill>
                <a:effectLst>
                  <a:outerShdw blurRad="38100" dist="38100" dir="2700000" algn="tl">
                    <a:srgbClr val="000000">
                      <a:alpha val="43137"/>
                    </a:srgbClr>
                  </a:outerShdw>
                </a:effectLst>
                <a:latin typeface="Algerian" panose="04020705040A02060702" pitchFamily="82" charset="0"/>
              </a:rPr>
              <a:t>A</a:t>
            </a:r>
            <a:r>
              <a:rPr lang="en-US" sz="12000" dirty="0">
                <a:solidFill>
                  <a:srgbClr val="FFFF00"/>
                </a:solidFill>
                <a:effectLst>
                  <a:outerShdw blurRad="38100" dist="38100" dir="2700000" algn="tl">
                    <a:srgbClr val="000000">
                      <a:alpha val="43137"/>
                    </a:srgbClr>
                  </a:outerShdw>
                </a:effectLst>
                <a:latin typeface="Algerian" panose="04020705040A02060702" pitchFamily="82" charset="0"/>
              </a:rPr>
              <a:t>N</a:t>
            </a:r>
            <a:r>
              <a:rPr lang="en-US" sz="12000" dirty="0">
                <a:effectLst>
                  <a:outerShdw blurRad="38100" dist="38100" dir="2700000" algn="tl">
                    <a:srgbClr val="000000">
                      <a:alpha val="43137"/>
                    </a:srgbClr>
                  </a:outerShdw>
                </a:effectLst>
                <a:latin typeface="Algerian" panose="04020705040A02060702" pitchFamily="82" charset="0"/>
              </a:rPr>
              <a:t>K </a:t>
            </a:r>
            <a:r>
              <a:rPr lang="en-US" sz="12000" dirty="0">
                <a:solidFill>
                  <a:srgbClr val="00B0F0"/>
                </a:solidFill>
                <a:effectLst>
                  <a:outerShdw blurRad="38100" dist="38100" dir="2700000" algn="tl">
                    <a:srgbClr val="000000">
                      <a:alpha val="43137"/>
                    </a:srgbClr>
                  </a:outerShdw>
                </a:effectLst>
                <a:latin typeface="Algerian" panose="04020705040A02060702" pitchFamily="82" charset="0"/>
              </a:rPr>
              <a:t>Y</a:t>
            </a:r>
            <a:r>
              <a:rPr lang="en-US" sz="12000" dirty="0">
                <a:solidFill>
                  <a:srgbClr val="00B050"/>
                </a:solidFill>
                <a:effectLst>
                  <a:outerShdw blurRad="38100" dist="38100" dir="2700000" algn="tl">
                    <a:srgbClr val="000000">
                      <a:alpha val="43137"/>
                    </a:srgbClr>
                  </a:outerShdw>
                </a:effectLst>
                <a:latin typeface="Algerian" panose="04020705040A02060702" pitchFamily="82" charset="0"/>
              </a:rPr>
              <a:t>O</a:t>
            </a:r>
            <a:r>
              <a:rPr lang="en-US" sz="12000" dirty="0">
                <a:solidFill>
                  <a:srgbClr val="FFC000"/>
                </a:solidFill>
                <a:effectLst>
                  <a:outerShdw blurRad="38100" dist="38100" dir="2700000" algn="tl">
                    <a:srgbClr val="000000">
                      <a:alpha val="43137"/>
                    </a:srgbClr>
                  </a:outerShdw>
                </a:effectLst>
                <a:latin typeface="Algerian" panose="04020705040A02060702" pitchFamily="82" charset="0"/>
              </a:rPr>
              <a:t>U</a:t>
            </a:r>
            <a:endParaRPr lang="en-US" sz="12000" dirty="0">
              <a:effectLst>
                <a:outerShdw blurRad="38100" dist="38100" dir="2700000" algn="tl">
                  <a:srgbClr val="000000">
                    <a:alpha val="43137"/>
                  </a:srgbClr>
                </a:outerShdw>
              </a:effectLst>
            </a:endParaRPr>
          </a:p>
        </p:txBody>
      </p:sp>
      <p:sp>
        <p:nvSpPr>
          <p:cNvPr id="13" name="Content Placeholder 2"/>
          <p:cNvSpPr txBox="1">
            <a:spLocks/>
          </p:cNvSpPr>
          <p:nvPr/>
        </p:nvSpPr>
        <p:spPr>
          <a:xfrm>
            <a:off x="352149" y="3191435"/>
            <a:ext cx="7456113" cy="355002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altLang="en-US" sz="2800" b="1" u="sng" dirty="0" smtClean="0">
                <a:solidFill>
                  <a:srgbClr val="00B050"/>
                </a:solidFill>
                <a:effectLst>
                  <a:outerShdw blurRad="38100" dist="38100" dir="2700000" algn="tl">
                    <a:srgbClr val="000000">
                      <a:alpha val="43137"/>
                    </a:srgbClr>
                  </a:outerShdw>
                </a:effectLst>
                <a:latin typeface="Calibri" panose="020F0502020204030204" pitchFamily="34" charset="0"/>
              </a:rPr>
              <a:t>GROUP MEMBERS </a:t>
            </a:r>
          </a:p>
          <a:p>
            <a:pPr algn="l"/>
            <a:r>
              <a:rPr lang="en-US" altLang="en-US" sz="2000" b="1" dirty="0" smtClean="0">
                <a:solidFill>
                  <a:srgbClr val="002060"/>
                </a:solidFill>
                <a:latin typeface="Calibri" panose="020F0502020204030204" pitchFamily="34" charset="0"/>
              </a:rPr>
              <a:t>1. BEKROM ROY</a:t>
            </a:r>
          </a:p>
          <a:p>
            <a:pPr algn="l"/>
            <a:r>
              <a:rPr lang="en-US" altLang="en-US" sz="2000" b="1" dirty="0" smtClean="0">
                <a:solidFill>
                  <a:srgbClr val="002060"/>
                </a:solidFill>
                <a:latin typeface="Calibri" panose="020F0502020204030204" pitchFamily="34" charset="0"/>
              </a:rPr>
              <a:t>2. ANURAG KUMAR SINGH</a:t>
            </a:r>
          </a:p>
          <a:p>
            <a:pPr algn="l"/>
            <a:r>
              <a:rPr lang="en-US" altLang="en-US" sz="2000" b="1" dirty="0" smtClean="0">
                <a:solidFill>
                  <a:srgbClr val="002060"/>
                </a:solidFill>
                <a:latin typeface="Calibri" panose="020F0502020204030204" pitchFamily="34" charset="0"/>
              </a:rPr>
              <a:t>3. SAURABH JHA</a:t>
            </a:r>
          </a:p>
          <a:p>
            <a:pPr algn="l"/>
            <a:r>
              <a:rPr lang="en-US" altLang="en-US" sz="2000" b="1" dirty="0" smtClean="0">
                <a:solidFill>
                  <a:srgbClr val="002060"/>
                </a:solidFill>
                <a:latin typeface="Calibri" panose="020F0502020204030204" pitchFamily="34" charset="0"/>
              </a:rPr>
              <a:t>4. MALIK KUMAR</a:t>
            </a:r>
          </a:p>
          <a:p>
            <a:pPr algn="l"/>
            <a:r>
              <a:rPr lang="en-US" altLang="en-US" sz="2000" b="1" dirty="0" smtClean="0">
                <a:solidFill>
                  <a:srgbClr val="002060"/>
                </a:solidFill>
                <a:latin typeface="Calibri" panose="020F0502020204030204" pitchFamily="34" charset="0"/>
              </a:rPr>
              <a:t>5. HARIKESH KUMAR KORI</a:t>
            </a:r>
          </a:p>
          <a:p>
            <a:pPr algn="l"/>
            <a:r>
              <a:rPr lang="en-US" altLang="en-US" sz="2000" b="1" dirty="0" smtClean="0">
                <a:solidFill>
                  <a:srgbClr val="002060"/>
                </a:solidFill>
                <a:latin typeface="Calibri" panose="020F0502020204030204" pitchFamily="34" charset="0"/>
              </a:rPr>
              <a:t>6. SAHIL GAURAV</a:t>
            </a:r>
          </a:p>
          <a:p>
            <a:pPr algn="l"/>
            <a:r>
              <a:rPr lang="en-US" altLang="en-US" sz="2000" b="1" dirty="0" smtClean="0">
                <a:solidFill>
                  <a:srgbClr val="002060"/>
                </a:solidFill>
                <a:latin typeface="Calibri" panose="020F0502020204030204" pitchFamily="34" charset="0"/>
              </a:rPr>
              <a:t>7. AMRITANSHU KUMAR SINGH</a:t>
            </a:r>
          </a:p>
        </p:txBody>
      </p:sp>
    </p:spTree>
    <p:extLst>
      <p:ext uri="{BB962C8B-B14F-4D97-AF65-F5344CB8AC3E}">
        <p14:creationId xmlns:p14="http://schemas.microsoft.com/office/powerpoint/2010/main" xmlns="" val="3221057880"/>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0280" y="2329614"/>
            <a:ext cx="7766936" cy="1096899"/>
          </a:xfrm>
        </p:spPr>
        <p:txBody>
          <a:bodyPr/>
          <a:lstStyle/>
          <a:p>
            <a:r>
              <a:rPr lang="en-US" b="1" dirty="0">
                <a:solidFill>
                  <a:schemeClr val="tx1"/>
                </a:solidFill>
              </a:rPr>
              <a:t>Learn more about how to healthily fuel your body and your life with content from registered dietitians, and certified personal trainers.</a:t>
            </a:r>
          </a:p>
        </p:txBody>
      </p:sp>
      <p:sp>
        <p:nvSpPr>
          <p:cNvPr id="5" name="Title 1"/>
          <p:cNvSpPr txBox="1">
            <a:spLocks/>
          </p:cNvSpPr>
          <p:nvPr/>
        </p:nvSpPr>
        <p:spPr>
          <a:xfrm>
            <a:off x="2074731" y="509269"/>
            <a:ext cx="3765176"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u="sng" dirty="0">
                <a:solidFill>
                  <a:srgbClr val="0070C0"/>
                </a:solidFill>
                <a:latin typeface="Algerian" panose="04020705040A02060702" pitchFamily="82" charset="0"/>
              </a:rPr>
              <a:t>Nutrition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xmlns="" val="0"/>
              </a:ext>
            </a:extLst>
          </a:blip>
          <a:srcRect t="9552"/>
          <a:stretch/>
        </p:blipFill>
        <p:spPr>
          <a:xfrm>
            <a:off x="528919" y="3881718"/>
            <a:ext cx="4687668" cy="2187388"/>
          </a:xfrm>
          <a:prstGeom prst="rect">
            <a:avLst/>
          </a:prstGeom>
          <a:ln w="19050">
            <a:solidFill>
              <a:schemeClr val="accent1"/>
            </a:solidFill>
          </a:ln>
          <a:effectLst>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481320" y="3971365"/>
            <a:ext cx="4038587" cy="2294964"/>
          </a:xfrm>
          <a:prstGeom prst="rect">
            <a:avLst/>
          </a:prstGeom>
          <a:ln w="19050">
            <a:solidFill>
              <a:schemeClr val="accent1"/>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spTree>
    <p:extLst>
      <p:ext uri="{BB962C8B-B14F-4D97-AF65-F5344CB8AC3E}">
        <p14:creationId xmlns:p14="http://schemas.microsoft.com/office/powerpoint/2010/main" xmlns="" val="19604566"/>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45340" y="2141355"/>
            <a:ext cx="5149627" cy="1096899"/>
          </a:xfrm>
        </p:spPr>
        <p:txBody>
          <a:bodyPr/>
          <a:lstStyle/>
          <a:p>
            <a:pPr algn="l"/>
            <a:r>
              <a:rPr lang="en-US" b="1" dirty="0" smtClean="0">
                <a:solidFill>
                  <a:schemeClr val="tx1"/>
                </a:solidFill>
              </a:rPr>
              <a:t>If You have any problems with our website. You can tell us from this page.</a:t>
            </a:r>
            <a:endParaRPr lang="en-US" b="1" dirty="0">
              <a:solidFill>
                <a:schemeClr val="tx1"/>
              </a:solidFill>
            </a:endParaRPr>
          </a:p>
        </p:txBody>
      </p:sp>
      <p:sp>
        <p:nvSpPr>
          <p:cNvPr id="5" name="Title 1"/>
          <p:cNvSpPr txBox="1">
            <a:spLocks/>
          </p:cNvSpPr>
          <p:nvPr/>
        </p:nvSpPr>
        <p:spPr>
          <a:xfrm>
            <a:off x="2074731" y="509269"/>
            <a:ext cx="3765176"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solidFill>
                  <a:srgbClr val="0070C0"/>
                </a:solidFill>
                <a:latin typeface="Algerian" panose="04020705040A02060702" pitchFamily="82" charset="0"/>
              </a:rPr>
              <a:t>CONTACT US</a:t>
            </a:r>
            <a:endParaRPr lang="en-US" sz="48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88004"/>
            <a:ext cx="2803751" cy="70985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9493" y="3352334"/>
            <a:ext cx="6392795" cy="3233612"/>
          </a:xfrm>
          <a:prstGeom prst="round2DiagRect">
            <a:avLst>
              <a:gd name="adj1" fmla="val 21657"/>
              <a:gd name="adj2" fmla="val 6654"/>
            </a:avLst>
          </a:prstGeom>
          <a:ln w="88900" cap="sq">
            <a:solidFill>
              <a:schemeClr val="accent1"/>
            </a:solidFill>
            <a:miter lim="800000"/>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4">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spTree>
    <p:extLst>
      <p:ext uri="{BB962C8B-B14F-4D97-AF65-F5344CB8AC3E}">
        <p14:creationId xmlns:p14="http://schemas.microsoft.com/office/powerpoint/2010/main" xmlns="" val="4091354207"/>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0279" y="1585543"/>
            <a:ext cx="7766936" cy="1096899"/>
          </a:xfrm>
        </p:spPr>
        <p:txBody>
          <a:bodyPr/>
          <a:lstStyle/>
          <a:p>
            <a:endParaRPr lang="en-US" b="1" dirty="0">
              <a:solidFill>
                <a:schemeClr val="tx1"/>
              </a:solidFill>
            </a:endParaRPr>
          </a:p>
        </p:txBody>
      </p:sp>
      <p:sp>
        <p:nvSpPr>
          <p:cNvPr id="5" name="Title 1"/>
          <p:cNvSpPr txBox="1">
            <a:spLocks/>
          </p:cNvSpPr>
          <p:nvPr/>
        </p:nvSpPr>
        <p:spPr>
          <a:xfrm>
            <a:off x="1088612" y="490909"/>
            <a:ext cx="5455623"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u="sng" dirty="0" smtClean="0">
                <a:solidFill>
                  <a:srgbClr val="0070C0"/>
                </a:solidFill>
                <a:latin typeface="Algerian" panose="04020705040A02060702" pitchFamily="82" charset="0"/>
              </a:rPr>
              <a:t>WORKOUT PROGRAMS </a:t>
            </a:r>
            <a:endParaRPr lang="en-US" sz="40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xmlns="" val="0"/>
              </a:ext>
            </a:extLst>
          </a:blip>
          <a:srcRect t="12333"/>
          <a:stretch/>
        </p:blipFill>
        <p:spPr>
          <a:xfrm>
            <a:off x="439271" y="3043234"/>
            <a:ext cx="8435788" cy="3720748"/>
          </a:xfrm>
          <a:prstGeom prst="rect">
            <a:avLst/>
          </a:prstGeom>
          <a:ln>
            <a:noFill/>
          </a:ln>
          <a:effectLst>
            <a:softEdge rad="112500"/>
          </a:effectLst>
        </p:spPr>
      </p:pic>
    </p:spTree>
    <p:extLst>
      <p:ext uri="{BB962C8B-B14F-4D97-AF65-F5344CB8AC3E}">
        <p14:creationId xmlns:p14="http://schemas.microsoft.com/office/powerpoint/2010/main" xmlns="" val="2620708239"/>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0279" y="1585543"/>
            <a:ext cx="7766936" cy="1096899"/>
          </a:xfrm>
        </p:spPr>
        <p:txBody>
          <a:bodyPr/>
          <a:lstStyle/>
          <a:p>
            <a:pPr algn="l"/>
            <a:r>
              <a:rPr lang="en-US" b="1" dirty="0" smtClean="0">
                <a:solidFill>
                  <a:schemeClr val="tx1"/>
                </a:solidFill>
              </a:rPr>
              <a:t>After the login you will be redirect to dashboard.</a:t>
            </a:r>
            <a:endParaRPr lang="en-US" b="1" dirty="0">
              <a:solidFill>
                <a:schemeClr val="tx1"/>
              </a:solidFill>
            </a:endParaRPr>
          </a:p>
        </p:txBody>
      </p:sp>
      <p:sp>
        <p:nvSpPr>
          <p:cNvPr id="5" name="Title 1"/>
          <p:cNvSpPr txBox="1">
            <a:spLocks/>
          </p:cNvSpPr>
          <p:nvPr/>
        </p:nvSpPr>
        <p:spPr>
          <a:xfrm>
            <a:off x="1088613" y="490909"/>
            <a:ext cx="5079104"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70C0"/>
                </a:solidFill>
                <a:latin typeface="Algerian" panose="04020705040A02060702" pitchFamily="82" charset="0"/>
              </a:rPr>
              <a:t>DASHBOARD </a:t>
            </a:r>
            <a:endParaRPr lang="en-US" sz="48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53035" y="3277039"/>
            <a:ext cx="6934044" cy="31596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xmlns="" val="1308625944"/>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0279" y="1585543"/>
            <a:ext cx="7766936" cy="1096899"/>
          </a:xfrm>
        </p:spPr>
        <p:txBody>
          <a:bodyPr/>
          <a:lstStyle/>
          <a:p>
            <a:endParaRPr lang="en-US" b="1" dirty="0">
              <a:solidFill>
                <a:schemeClr val="tx1"/>
              </a:solidFill>
            </a:endParaRPr>
          </a:p>
        </p:txBody>
      </p:sp>
      <p:sp>
        <p:nvSpPr>
          <p:cNvPr id="5" name="Title 1"/>
          <p:cNvSpPr txBox="1">
            <a:spLocks/>
          </p:cNvSpPr>
          <p:nvPr/>
        </p:nvSpPr>
        <p:spPr>
          <a:xfrm>
            <a:off x="1088613" y="490909"/>
            <a:ext cx="5079104"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u="sng" dirty="0" smtClean="0">
                <a:solidFill>
                  <a:srgbClr val="0070C0"/>
                </a:solidFill>
                <a:latin typeface="Algerian" panose="04020705040A02060702" pitchFamily="82" charset="0"/>
              </a:rPr>
              <a:t>Login &amp; sign up</a:t>
            </a:r>
            <a:endParaRPr lang="en-US" sz="44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76962" y="4271935"/>
            <a:ext cx="5021183" cy="2057151"/>
          </a:xfrm>
          <a:prstGeom prst="rect">
            <a:avLst/>
          </a:prstGeom>
          <a:ln>
            <a:noFill/>
          </a:ln>
          <a:effectLst>
            <a:softEdge rad="112500"/>
          </a:effectLst>
        </p:spPr>
      </p:pic>
      <p:pic>
        <p:nvPicPr>
          <p:cNvPr id="6" name="Picture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098186" y="4290439"/>
            <a:ext cx="4207180" cy="2038647"/>
          </a:xfrm>
          <a:prstGeom prst="rect">
            <a:avLst/>
          </a:prstGeom>
          <a:ln>
            <a:noFill/>
          </a:ln>
          <a:effectLst>
            <a:softEdge rad="112500"/>
          </a:effectLst>
        </p:spPr>
      </p:pic>
    </p:spTree>
    <p:extLst>
      <p:ext uri="{BB962C8B-B14F-4D97-AF65-F5344CB8AC3E}">
        <p14:creationId xmlns:p14="http://schemas.microsoft.com/office/powerpoint/2010/main" xmlns="" val="784032076"/>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456" y="1352460"/>
            <a:ext cx="7766936" cy="1096899"/>
          </a:xfrm>
        </p:spPr>
        <p:txBody>
          <a:bodyPr/>
          <a:lstStyle/>
          <a:p>
            <a:pPr algn="l"/>
            <a:r>
              <a:rPr lang="en-US" b="1" dirty="0" smtClean="0">
                <a:solidFill>
                  <a:schemeClr val="tx1"/>
                </a:solidFill>
              </a:rPr>
              <a:t>There are some membership feature for user.</a:t>
            </a:r>
            <a:endParaRPr lang="en-US" b="1" dirty="0">
              <a:solidFill>
                <a:schemeClr val="tx1"/>
              </a:solidFill>
            </a:endParaRPr>
          </a:p>
        </p:txBody>
      </p:sp>
      <p:sp>
        <p:nvSpPr>
          <p:cNvPr id="5" name="Title 1"/>
          <p:cNvSpPr txBox="1">
            <a:spLocks/>
          </p:cNvSpPr>
          <p:nvPr/>
        </p:nvSpPr>
        <p:spPr>
          <a:xfrm>
            <a:off x="2043955" y="303081"/>
            <a:ext cx="4123764"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solidFill>
                  <a:srgbClr val="0070C0"/>
                </a:solidFill>
                <a:latin typeface="Algerian" panose="04020705040A02060702" pitchFamily="82" charset="0"/>
              </a:rPr>
              <a:t>MEMBERSHIP </a:t>
            </a:r>
            <a:endParaRPr lang="en-US" sz="48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t="11805"/>
          <a:stretch/>
        </p:blipFill>
        <p:spPr>
          <a:xfrm>
            <a:off x="645457" y="3227293"/>
            <a:ext cx="6826339" cy="2985248"/>
          </a:xfrm>
          <a:prstGeom prst="rect">
            <a:avLst/>
          </a:prstGeom>
          <a:ln w="12700">
            <a:solidFill>
              <a:schemeClr val="accent1"/>
            </a:solidFill>
          </a:ln>
          <a:effectLst>
            <a:outerShdw blurRad="63500" sx="102000" sy="102000" algn="ctr" rotWithShape="0">
              <a:prstClr val="black">
                <a:alpha val="4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800193" y="5011275"/>
            <a:ext cx="4409491" cy="1398495"/>
          </a:xfrm>
          <a:prstGeom prst="rect">
            <a:avLst/>
          </a:prstGeom>
        </p:spPr>
      </p:pic>
    </p:spTree>
    <p:extLst>
      <p:ext uri="{BB962C8B-B14F-4D97-AF65-F5344CB8AC3E}">
        <p14:creationId xmlns:p14="http://schemas.microsoft.com/office/powerpoint/2010/main" xmlns="" val="3778146342"/>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456" y="1352460"/>
            <a:ext cx="7766936" cy="1096899"/>
          </a:xfrm>
        </p:spPr>
        <p:txBody>
          <a:bodyPr/>
          <a:lstStyle/>
          <a:p>
            <a:pPr algn="l"/>
            <a:r>
              <a:rPr lang="en-US" b="1" dirty="0" smtClean="0">
                <a:solidFill>
                  <a:schemeClr val="tx1"/>
                </a:solidFill>
              </a:rPr>
              <a:t>There are a calendar base events plan for exercise and fitness activities. </a:t>
            </a:r>
            <a:endParaRPr lang="en-US" b="1" dirty="0">
              <a:solidFill>
                <a:schemeClr val="tx1"/>
              </a:solidFill>
            </a:endParaRPr>
          </a:p>
        </p:txBody>
      </p:sp>
      <p:sp>
        <p:nvSpPr>
          <p:cNvPr id="5" name="Title 1"/>
          <p:cNvSpPr txBox="1">
            <a:spLocks/>
          </p:cNvSpPr>
          <p:nvPr/>
        </p:nvSpPr>
        <p:spPr>
          <a:xfrm>
            <a:off x="2043955" y="303081"/>
            <a:ext cx="4123764"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70C0"/>
                </a:solidFill>
                <a:latin typeface="Algerian" panose="04020705040A02060702" pitchFamily="82" charset="0"/>
              </a:rPr>
              <a:t>events </a:t>
            </a:r>
            <a:endParaRPr lang="en-US" sz="48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xmlns="" val="0"/>
              </a:ext>
            </a:extLst>
          </a:blip>
          <a:srcRect t="9764"/>
          <a:stretch/>
        </p:blipFill>
        <p:spPr>
          <a:xfrm>
            <a:off x="448235" y="4018234"/>
            <a:ext cx="5791200" cy="2642879"/>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75311940"/>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5456" y="1352460"/>
            <a:ext cx="7766936" cy="1096899"/>
          </a:xfrm>
        </p:spPr>
        <p:txBody>
          <a:bodyPr/>
          <a:lstStyle/>
          <a:p>
            <a:pPr algn="l"/>
            <a:r>
              <a:rPr lang="en-US" b="1" dirty="0" smtClean="0">
                <a:solidFill>
                  <a:schemeClr val="tx1"/>
                </a:solidFill>
              </a:rPr>
              <a:t>If you want to be part of Fitness Care. You can join us as a couch.</a:t>
            </a:r>
            <a:endParaRPr lang="en-US" b="1" dirty="0">
              <a:solidFill>
                <a:schemeClr val="tx1"/>
              </a:solidFill>
            </a:endParaRPr>
          </a:p>
        </p:txBody>
      </p:sp>
      <p:sp>
        <p:nvSpPr>
          <p:cNvPr id="5" name="Title 1"/>
          <p:cNvSpPr txBox="1">
            <a:spLocks/>
          </p:cNvSpPr>
          <p:nvPr/>
        </p:nvSpPr>
        <p:spPr>
          <a:xfrm>
            <a:off x="1124473" y="451299"/>
            <a:ext cx="4092987" cy="804831"/>
          </a:xfrm>
          <a:prstGeom prst="rect">
            <a:avLst/>
          </a:prstGeom>
          <a:effectLst>
            <a:outerShdw blurRad="50800" dist="38100" algn="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u="sng" dirty="0" smtClean="0">
                <a:solidFill>
                  <a:srgbClr val="0070C0"/>
                </a:solidFill>
                <a:latin typeface="Algerian" panose="04020705040A02060702" pitchFamily="82" charset="0"/>
              </a:rPr>
              <a:t>careers </a:t>
            </a:r>
            <a:endParaRPr lang="en-US" sz="4800" u="sng" dirty="0">
              <a:solidFill>
                <a:srgbClr val="0070C0"/>
              </a:solidFill>
              <a:latin typeface="Algerian" panose="04020705040A02060702" pitchFamily="8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88251" y="105934"/>
            <a:ext cx="2803751" cy="70985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r="2941" b="90891"/>
          <a:stretch/>
        </p:blipFill>
        <p:spPr>
          <a:xfrm>
            <a:off x="887505" y="33444"/>
            <a:ext cx="8417859" cy="40074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4096" y="2922496"/>
            <a:ext cx="7476565" cy="3426397"/>
          </a:xfrm>
          <a:prstGeom prst="rect">
            <a:avLst/>
          </a:prstGeom>
        </p:spPr>
      </p:pic>
    </p:spTree>
    <p:extLst>
      <p:ext uri="{BB962C8B-B14F-4D97-AF65-F5344CB8AC3E}">
        <p14:creationId xmlns:p14="http://schemas.microsoft.com/office/powerpoint/2010/main" xmlns="" val="2369915868"/>
      </p:ext>
    </p:extLst>
  </p:cSld>
  <p:clrMapOvr>
    <a:masterClrMapping/>
  </p:clrMapOvr>
  <mc:AlternateContent xmlns:mc="http://schemas.openxmlformats.org/markup-compatibility/2006">
    <mc:Choice xmlns:p15="http://schemas.microsoft.com/office/powerpoint/2012/main" xmlns="" Requires="p15">
      <p:transition spd="med">
        <p15:prstTrans prst="peelOff"/>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239</TotalTime>
  <Words>264</Words>
  <Application>Microsoft Office PowerPoint</Application>
  <PresentationFormat>Custom</PresentationFormat>
  <Paragraphs>37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Facet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Care</dc:title>
  <dc:creator>Samar Singh</dc:creator>
  <cp:lastModifiedBy>Manti</cp:lastModifiedBy>
  <cp:revision>33</cp:revision>
  <dcterms:created xsi:type="dcterms:W3CDTF">2021-06-16T14:27:12Z</dcterms:created>
  <dcterms:modified xsi:type="dcterms:W3CDTF">2021-06-19T16:52:56Z</dcterms:modified>
</cp:coreProperties>
</file>